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56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2BF65-9FFB-4EBE-9A75-905DCC468CAD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9A7D-203C-4C3F-8A93-85F966604BC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19A7D-203C-4C3F-8A93-85F966604BCE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13DD-DC8A-4915-A385-B68EC456AE9E}" type="datetimeFigureOut">
              <a:rPr lang="es-ES" smtClean="0"/>
              <a:t>18/08/2009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08EE-368B-4587-8F18-840A3EA0440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1381597">
            <a:off x="286876" y="340752"/>
            <a:ext cx="8675358" cy="600164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100" dirty="0" smtClean="0">
                <a:ln w="180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Cooperativa Escolar</a:t>
            </a:r>
          </a:p>
          <a:p>
            <a:pPr algn="ctr"/>
            <a:r>
              <a:rPr lang="es-ES" sz="9600" b="1" spc="100" dirty="0" smtClean="0">
                <a:ln w="180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“La Porteñita. </a:t>
            </a:r>
            <a:r>
              <a:rPr lang="es-ES" sz="9600" b="1" spc="100" dirty="0" err="1" smtClean="0">
                <a:ln w="180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Ltda</a:t>
            </a:r>
            <a:r>
              <a:rPr lang="es-ES" sz="9600" b="1" spc="100" dirty="0" smtClean="0">
                <a:ln w="180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”</a:t>
            </a:r>
            <a:endParaRPr lang="es-ES" sz="9600" b="1" cap="none" spc="100" dirty="0">
              <a:ln w="180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1248305"/>
            <a:ext cx="686341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Proyecto Integrador: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964381" y="2712784"/>
            <a:ext cx="92869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428728" y="3177131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464315" y="3997874"/>
            <a:ext cx="1928032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428728" y="4961493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571736" y="2462751"/>
            <a:ext cx="20002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CBU </a:t>
            </a:r>
            <a:endParaRPr lang="es-E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214546" y="4177263"/>
            <a:ext cx="20002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</a:t>
            </a:r>
            <a:endParaRPr lang="es-E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500562" y="2748503"/>
            <a:ext cx="36599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1º , 2º y 3º año</a:t>
            </a:r>
            <a:endParaRPr lang="es-ES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071934" y="4463015"/>
            <a:ext cx="3659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4º , 5º y 6º año</a:t>
            </a:r>
            <a:endParaRPr lang="es-ES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357166"/>
            <a:ext cx="3357586" cy="1785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CBU</a:t>
            </a:r>
            <a:r>
              <a:rPr lang="es-E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s-E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571868" y="1285860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429256" y="714356"/>
            <a:ext cx="31918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1º AÑO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(Huerta)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2285984" y="2928934"/>
            <a:ext cx="128588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2928926" y="357187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4071934" y="2500306"/>
            <a:ext cx="4286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2º AÑO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(Aromáticas)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-826" y="3857628"/>
            <a:ext cx="3429818" cy="7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714480" y="557214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2357422" y="4572009"/>
            <a:ext cx="65008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º AÑO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(Bolsas de Papel)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357166"/>
            <a:ext cx="3143272" cy="17859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</a:t>
            </a:r>
            <a:endParaRPr lang="es-E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3428992" y="128586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4214810" y="357166"/>
            <a:ext cx="4643438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º AÑO</a:t>
            </a:r>
          </a:p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(Meteorología, Cooperativismo y Sala Industrial)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00430" y="2989076"/>
            <a:ext cx="4643438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5º AÑO</a:t>
            </a:r>
          </a:p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(Sala Industrial)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2285984" y="2928934"/>
            <a:ext cx="128588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928926" y="357187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-826" y="3857628"/>
            <a:ext cx="3429818" cy="7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714480" y="557214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000364" y="4714884"/>
            <a:ext cx="4643438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º AÑO</a:t>
            </a:r>
          </a:p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(Laboratorio de Servicios)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428604"/>
            <a:ext cx="265297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4to año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14678" y="428604"/>
            <a:ext cx="265297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año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72198" y="428604"/>
            <a:ext cx="265297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año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6200000" flipH="1">
            <a:off x="874047" y="2160735"/>
            <a:ext cx="1648440" cy="30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5400000">
            <a:off x="6465107" y="2178836"/>
            <a:ext cx="16430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5400000">
            <a:off x="3676739" y="2176549"/>
            <a:ext cx="16476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42910" y="3133082"/>
            <a:ext cx="2214578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Cooperativa Escolar, interpretación y publicación de registros.</a:t>
            </a:r>
            <a:endParaRPr lang="es-ES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357554" y="3214686"/>
            <a:ext cx="221457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Proyectos didácticos y Productivos</a:t>
            </a:r>
            <a:endParaRPr lang="es-ES" sz="2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57950" y="3286124"/>
            <a:ext cx="2214578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Laboratorio de agua, leche y suelo.</a:t>
            </a:r>
          </a:p>
          <a:p>
            <a:pPr algn="just"/>
            <a:r>
              <a:rPr lang="es-ES" sz="2400" dirty="0" smtClean="0"/>
              <a:t>Proyecto Integrador.</a:t>
            </a:r>
            <a:endParaRPr lang="es-E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op 00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23813" y="0"/>
            <a:ext cx="9167813" cy="6858000"/>
            <a:chOff x="0" y="0"/>
            <a:chExt cx="5775" cy="4320"/>
          </a:xfrm>
        </p:grpSpPr>
        <p:pic>
          <p:nvPicPr>
            <p:cNvPr id="5" name="Picture 7" descr="coop 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coop 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8839">
              <a:off x="4278" y="208"/>
              <a:ext cx="1497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op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43634" y="0"/>
            <a:ext cx="14787634" cy="110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op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98</Words>
  <Application>Microsoft Office PowerPoint</Application>
  <PresentationFormat>Presentación en pantalla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3</cp:revision>
  <dcterms:created xsi:type="dcterms:W3CDTF">2009-08-18T16:48:54Z</dcterms:created>
  <dcterms:modified xsi:type="dcterms:W3CDTF">2009-08-18T17:18:51Z</dcterms:modified>
</cp:coreProperties>
</file>