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257" r:id="rId3"/>
    <p:sldId id="285" r:id="rId4"/>
    <p:sldId id="290" r:id="rId5"/>
    <p:sldId id="291" r:id="rId6"/>
    <p:sldId id="286" r:id="rId7"/>
    <p:sldId id="280" r:id="rId8"/>
    <p:sldId id="297" r:id="rId9"/>
    <p:sldId id="258" r:id="rId10"/>
    <p:sldId id="264" r:id="rId11"/>
    <p:sldId id="261" r:id="rId12"/>
    <p:sldId id="262" r:id="rId13"/>
    <p:sldId id="263" r:id="rId14"/>
    <p:sldId id="278" r:id="rId15"/>
    <p:sldId id="266" r:id="rId16"/>
    <p:sldId id="265" r:id="rId17"/>
    <p:sldId id="283" r:id="rId18"/>
    <p:sldId id="296" r:id="rId19"/>
    <p:sldId id="295" r:id="rId20"/>
    <p:sldId id="270" r:id="rId21"/>
    <p:sldId id="289" r:id="rId22"/>
    <p:sldId id="260" r:id="rId23"/>
    <p:sldId id="269" r:id="rId24"/>
    <p:sldId id="259" r:id="rId25"/>
    <p:sldId id="271" r:id="rId26"/>
    <p:sldId id="287" r:id="rId27"/>
    <p:sldId id="298" r:id="rId28"/>
    <p:sldId id="276" r:id="rId29"/>
    <p:sldId id="277" r:id="rId30"/>
    <p:sldId id="299" r:id="rId31"/>
    <p:sldId id="274" r:id="rId32"/>
    <p:sldId id="268" r:id="rId33"/>
    <p:sldId id="282" r:id="rId34"/>
    <p:sldId id="301" r:id="rId35"/>
    <p:sldId id="279" r:id="rId36"/>
    <p:sldId id="300" r:id="rId37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84D3F-F36B-47CA-8191-E3F57DAB1B96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85B51-F53F-4894-A1BB-84B5C142186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</a:t>
            </a:fld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10</a:t>
            </a:fld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11</a:t>
            </a:fld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12</a:t>
            </a:fld>
            <a:endParaRPr 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13</a:t>
            </a:fld>
            <a:endParaRPr 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14</a:t>
            </a:fld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15</a:t>
            </a:fld>
            <a:endParaRPr lang="es-ES_trad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16</a:t>
            </a:fld>
            <a:endParaRPr lang="es-ES_trad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17</a:t>
            </a:fld>
            <a:endParaRPr lang="es-ES_trad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18</a:t>
            </a:fld>
            <a:endParaRPr lang="es-ES_trad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19</a:t>
            </a:fld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</a:t>
            </a:fld>
            <a:endParaRPr lang="es-ES_trad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20</a:t>
            </a:fld>
            <a:endParaRPr lang="es-ES_trad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21</a:t>
            </a:fld>
            <a:endParaRPr lang="es-ES_trad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22</a:t>
            </a:fld>
            <a:endParaRPr lang="es-ES_trad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23</a:t>
            </a:fld>
            <a:endParaRPr lang="es-ES_trad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24</a:t>
            </a:fld>
            <a:endParaRPr lang="es-ES_trad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25</a:t>
            </a:fld>
            <a:endParaRPr lang="es-ES_trad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26</a:t>
            </a:fld>
            <a:endParaRPr lang="es-ES_trad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27</a:t>
            </a:fld>
            <a:endParaRPr lang="es-ES_trad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28</a:t>
            </a:fld>
            <a:endParaRPr lang="es-ES_trad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29</a:t>
            </a:fld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3</a:t>
            </a:fld>
            <a:endParaRPr lang="es-ES_trad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30</a:t>
            </a:fld>
            <a:endParaRPr lang="es-ES_trad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31</a:t>
            </a:fld>
            <a:endParaRPr lang="es-ES_trad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32</a:t>
            </a:fld>
            <a:endParaRPr lang="es-ES_trad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33</a:t>
            </a:fld>
            <a:endParaRPr lang="es-ES_trad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34</a:t>
            </a:fld>
            <a:endParaRPr lang="es-ES_trad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35</a:t>
            </a:fld>
            <a:endParaRPr lang="es-ES_trad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36</a:t>
            </a:fld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4</a:t>
            </a:fld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5</a:t>
            </a:fld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6</a:t>
            </a:fld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7</a:t>
            </a:fld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8</a:t>
            </a:fld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B51-F53F-4894-A1BB-84B5C1421861}" type="slidenum">
              <a:rPr lang="es-ES_tradnl" smtClean="0"/>
              <a:pPr/>
              <a:t>9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_tradnl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_tradnl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D6AA120-6693-4B6E-AB80-8A5C02911D61}" type="datetimeFigureOut">
              <a:rPr lang="es-ES_tradnl" smtClean="0"/>
              <a:pPr/>
              <a:t>24/12/2009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11F7A9-0F00-41FF-AE72-D75CA6DC3F5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571472" y="0"/>
            <a:ext cx="81439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 rot="20728546">
            <a:off x="773952" y="1413801"/>
            <a:ext cx="76165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Kristen ITC" pitchFamily="66" charset="0"/>
              </a:rPr>
              <a:t>-Viaje Cooperativa</a:t>
            </a:r>
          </a:p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isten ITC" pitchFamily="66" charset="0"/>
              </a:rPr>
              <a:t>Escolar Juvenil</a:t>
            </a:r>
          </a:p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Kristen ITC" pitchFamily="66" charset="0"/>
              </a:rPr>
              <a:t>“La Porteñita” Ltda.-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928794" y="5286388"/>
            <a:ext cx="5205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Mendoza 2009</a:t>
            </a:r>
            <a:endParaRPr lang="es-E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Kristen ITC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is imágenes\Imagen\Mendoza coop\P1020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71678"/>
            <a:ext cx="5905353" cy="44291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500166" y="214290"/>
            <a:ext cx="53094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Escuela Hogar </a:t>
            </a:r>
          </a:p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Eva Perón</a:t>
            </a:r>
            <a:endParaRPr lang="es-E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Kristen ITC" pitchFamily="66" charset="0"/>
            </a:endParaRPr>
          </a:p>
        </p:txBody>
      </p:sp>
      <p:sp>
        <p:nvSpPr>
          <p:cNvPr id="5" name="4 Flecha curvada hacia la derecha"/>
          <p:cNvSpPr/>
          <p:nvPr/>
        </p:nvSpPr>
        <p:spPr>
          <a:xfrm>
            <a:off x="285720" y="1214422"/>
            <a:ext cx="857256" cy="10001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18212" b="27152"/>
          <a:stretch>
            <a:fillRect/>
          </a:stretch>
        </p:blipFill>
        <p:spPr bwMode="auto">
          <a:xfrm>
            <a:off x="1714480" y="142852"/>
            <a:ext cx="5753100" cy="235745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7450" t="26821" b="15232"/>
          <a:stretch>
            <a:fillRect/>
          </a:stretch>
        </p:blipFill>
        <p:spPr bwMode="auto">
          <a:xfrm>
            <a:off x="214282" y="2714620"/>
            <a:ext cx="5324472" cy="2500330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16142" t="34768" b="15562"/>
          <a:stretch>
            <a:fillRect/>
          </a:stretch>
        </p:blipFill>
        <p:spPr bwMode="auto">
          <a:xfrm>
            <a:off x="3286116" y="4500570"/>
            <a:ext cx="4857784" cy="2157967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Mis imágenes\Imagen\Mendoza coop\P1020306.JPG"/>
          <p:cNvPicPr>
            <a:picLocks noChangeAspect="1" noChangeArrowheads="1"/>
          </p:cNvPicPr>
          <p:nvPr/>
        </p:nvPicPr>
        <p:blipFill>
          <a:blip r:embed="rId3" cstate="print"/>
          <a:srcRect t="28112" b="32200"/>
          <a:stretch>
            <a:fillRect/>
          </a:stretch>
        </p:blipFill>
        <p:spPr bwMode="auto">
          <a:xfrm>
            <a:off x="1785918" y="285728"/>
            <a:ext cx="5759816" cy="1714512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100" name="Picture 4" descr="D:\Mis imágenes\Imagen\Mendoza coop\P1020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285992"/>
            <a:ext cx="4357718" cy="3268393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500438"/>
            <a:ext cx="4143404" cy="3107553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is imágenes\Imagen\Mendoza coop\P1020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4000528" cy="3000492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464322"/>
            <a:ext cx="4000528" cy="3053975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124" name="Picture 4" descr="D:\Mis imágenes\Imagen\Mendoza coop\P1020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643314"/>
            <a:ext cx="3976718" cy="298263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125" name="Picture 5" descr="D:\Mis imágenes\Imagen\Mendoza coop\P10203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714752"/>
            <a:ext cx="3929090" cy="2946912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Mis imágenes\Imagen\Mendoza coop\P1020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5759816" cy="432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1507" name="Picture 3" descr="D:\Mis imágenes\Imagen\Mendoza coop\P1020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071810"/>
            <a:ext cx="4786346" cy="358987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is imágenes\Imagen\Mendoza coop\P1020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071678"/>
            <a:ext cx="6143440" cy="460772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714348" y="214290"/>
            <a:ext cx="80570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Escuela Nº 1-250 </a:t>
            </a:r>
          </a:p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“</a:t>
            </a:r>
            <a:r>
              <a:rPr lang="es-E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M</a:t>
            </a:r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iguel de </a:t>
            </a:r>
            <a:r>
              <a:rPr lang="es-E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A</a:t>
            </a:r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zcuénaga”</a:t>
            </a:r>
          </a:p>
        </p:txBody>
      </p:sp>
      <p:sp>
        <p:nvSpPr>
          <p:cNvPr id="4" name="3 Flecha curvada hacia la derecha"/>
          <p:cNvSpPr/>
          <p:nvPr/>
        </p:nvSpPr>
        <p:spPr>
          <a:xfrm>
            <a:off x="214282" y="1571612"/>
            <a:ext cx="857256" cy="10001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is imágenes\Imagen\Mendoza coop\P102055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57158" y="285728"/>
            <a:ext cx="5000660" cy="375061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7171" name="Picture 3" descr="D:\Mis imágenes\Imagen\Mendoza coop\P1020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5140" y="2609462"/>
            <a:ext cx="5378826" cy="403424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3 Flecha derecha"/>
          <p:cNvSpPr/>
          <p:nvPr/>
        </p:nvSpPr>
        <p:spPr>
          <a:xfrm rot="20049286">
            <a:off x="786530" y="5010515"/>
            <a:ext cx="1507594" cy="636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4 Flecha a la derecha con bandas"/>
          <p:cNvSpPr/>
          <p:nvPr/>
        </p:nvSpPr>
        <p:spPr>
          <a:xfrm rot="8121206">
            <a:off x="6010853" y="1076654"/>
            <a:ext cx="1643074" cy="500066"/>
          </a:xfrm>
          <a:prstGeom prst="stripedRightArrow">
            <a:avLst>
              <a:gd name="adj1" fmla="val 454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85786" y="500042"/>
            <a:ext cx="73116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omic Sans MS" pitchFamily="66" charset="0"/>
              </a:rPr>
              <a:t>Cooperativa Escolar </a:t>
            </a:r>
          </a:p>
          <a:p>
            <a:pPr algn="ctr"/>
            <a:r>
              <a:rPr lang="es-E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omic Sans MS" pitchFamily="66" charset="0"/>
              </a:rPr>
              <a:t>“El </a:t>
            </a:r>
            <a:r>
              <a:rPr lang="es-ES" sz="5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omic Sans MS" pitchFamily="66" charset="0"/>
              </a:rPr>
              <a:t>Juncalito</a:t>
            </a:r>
            <a:r>
              <a:rPr lang="es-E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omic Sans MS" pitchFamily="66" charset="0"/>
              </a:rPr>
              <a:t>”</a:t>
            </a:r>
            <a:endParaRPr lang="es-ES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2 Imagen" descr="Escanear.tif"/>
          <p:cNvPicPr>
            <a:picLocks noChangeAspect="1"/>
          </p:cNvPicPr>
          <p:nvPr/>
        </p:nvPicPr>
        <p:blipFill>
          <a:blip r:embed="rId3"/>
          <a:srcRect l="6295" r="19002"/>
          <a:stretch>
            <a:fillRect/>
          </a:stretch>
        </p:blipFill>
        <p:spPr>
          <a:xfrm rot="16200000">
            <a:off x="2335708" y="2593459"/>
            <a:ext cx="4286281" cy="3671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357290" y="1857364"/>
            <a:ext cx="5429288" cy="363151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714348" y="0"/>
            <a:ext cx="78646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Instituto Santa María </a:t>
            </a:r>
          </a:p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de los Ángeles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8692" t="29703"/>
          <a:stretch>
            <a:fillRect/>
          </a:stretch>
        </p:blipFill>
        <p:spPr bwMode="auto">
          <a:xfrm>
            <a:off x="3428992" y="4000504"/>
            <a:ext cx="5253034" cy="270509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5" name="4 Flecha curvada hacia la derecha"/>
          <p:cNvSpPr/>
          <p:nvPr/>
        </p:nvSpPr>
        <p:spPr>
          <a:xfrm>
            <a:off x="214282" y="1571612"/>
            <a:ext cx="857256" cy="10001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5753100" cy="38481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178706"/>
            <a:ext cx="5500726" cy="36792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1" name="10 Cara sonriente"/>
          <p:cNvSpPr/>
          <p:nvPr/>
        </p:nvSpPr>
        <p:spPr>
          <a:xfrm rot="20779415">
            <a:off x="775684" y="4642802"/>
            <a:ext cx="1357322" cy="1285884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14282" y="285728"/>
            <a:ext cx="5311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La bienvenida…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Mis imágenes\Imagen\Mendoza coop\P1020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000240"/>
            <a:ext cx="6024602" cy="45185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1428728" y="0"/>
            <a:ext cx="64315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Escuela Nº 4-114</a:t>
            </a:r>
          </a:p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“Manuel Belgrano”</a:t>
            </a:r>
          </a:p>
        </p:txBody>
      </p:sp>
      <p:sp>
        <p:nvSpPr>
          <p:cNvPr id="5" name="4 Flecha curvada hacia la derecha"/>
          <p:cNvSpPr/>
          <p:nvPr/>
        </p:nvSpPr>
        <p:spPr>
          <a:xfrm>
            <a:off x="357158" y="1285860"/>
            <a:ext cx="857256" cy="10001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Mis imágenes\Imagen\Mendoza coop\P1020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4857784" cy="36434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5123" name="Picture 3" descr="D:\Mis imágenes\Imagen\Mendoza coop\P1020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643050"/>
            <a:ext cx="3696919" cy="49290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6 Rectángulo"/>
          <p:cNvSpPr/>
          <p:nvPr/>
        </p:nvSpPr>
        <p:spPr>
          <a:xfrm rot="21342020">
            <a:off x="642910" y="4929198"/>
            <a:ext cx="23278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Revista</a:t>
            </a:r>
            <a:endParaRPr lang="es-E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9" name="8 Conector curvado"/>
          <p:cNvCxnSpPr/>
          <p:nvPr/>
        </p:nvCxnSpPr>
        <p:spPr>
          <a:xfrm flipV="1">
            <a:off x="3071802" y="4857760"/>
            <a:ext cx="1071570" cy="500066"/>
          </a:xfrm>
          <a:prstGeom prst="curvedConnector3">
            <a:avLst>
              <a:gd name="adj1" fmla="val 51641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571744"/>
            <a:ext cx="5429288" cy="407196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b="11082"/>
          <a:stretch>
            <a:fillRect/>
          </a:stretch>
        </p:blipFill>
        <p:spPr bwMode="auto">
          <a:xfrm>
            <a:off x="357158" y="1142984"/>
            <a:ext cx="5286483" cy="352549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928794" y="0"/>
            <a:ext cx="5793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Otros colegios…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Mis imágenes\Imagen\Mendoza coop\P102057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1085"/>
          <a:stretch>
            <a:fillRect/>
          </a:stretch>
        </p:blipFill>
        <p:spPr bwMode="auto">
          <a:xfrm>
            <a:off x="4143372" y="2285992"/>
            <a:ext cx="4545370" cy="432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42" name="Picture 2" descr="D:\Mis imágenes\Imagen\Mendoza coop\P102057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14282" y="285728"/>
            <a:ext cx="5000660" cy="375061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6" name="5 Proceso"/>
          <p:cNvSpPr/>
          <p:nvPr/>
        </p:nvSpPr>
        <p:spPr>
          <a:xfrm>
            <a:off x="785786" y="5143512"/>
            <a:ext cx="1714512" cy="8572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6 Proceso"/>
          <p:cNvSpPr/>
          <p:nvPr/>
        </p:nvSpPr>
        <p:spPr>
          <a:xfrm>
            <a:off x="1571604" y="4572008"/>
            <a:ext cx="1714512" cy="8572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7 Proceso"/>
          <p:cNvSpPr/>
          <p:nvPr/>
        </p:nvSpPr>
        <p:spPr>
          <a:xfrm>
            <a:off x="5929322" y="214290"/>
            <a:ext cx="2000264" cy="121444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8 Proceso"/>
          <p:cNvSpPr/>
          <p:nvPr/>
        </p:nvSpPr>
        <p:spPr>
          <a:xfrm>
            <a:off x="6715140" y="857232"/>
            <a:ext cx="1714512" cy="8572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953033" cy="37147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928934"/>
            <a:ext cx="4929222" cy="369691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5 Medio marco"/>
          <p:cNvSpPr/>
          <p:nvPr/>
        </p:nvSpPr>
        <p:spPr>
          <a:xfrm rot="16200000">
            <a:off x="-214346" y="4786322"/>
            <a:ext cx="2428892" cy="14287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7" name="6 Medio marco"/>
          <p:cNvSpPr/>
          <p:nvPr/>
        </p:nvSpPr>
        <p:spPr>
          <a:xfrm rot="5400000">
            <a:off x="6572264" y="642918"/>
            <a:ext cx="2428892" cy="14287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-32" y="125062"/>
            <a:ext cx="9209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Visita Director de Cooperativas </a:t>
            </a:r>
          </a:p>
          <a:p>
            <a:pPr algn="ctr"/>
            <a:r>
              <a:rPr lang="es-E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y Mutuales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860"/>
            <a:ext cx="9144000" cy="68580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rot="21018751">
            <a:off x="1168717" y="368199"/>
            <a:ext cx="70723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isten ITC" pitchFamily="66" charset="0"/>
              </a:rPr>
              <a:t>LUGARES</a:t>
            </a:r>
          </a:p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Kristen ITC" pitchFamily="66" charset="0"/>
              </a:rPr>
              <a:t>VISITADOS…</a:t>
            </a:r>
          </a:p>
        </p:txBody>
      </p:sp>
      <p:pic>
        <p:nvPicPr>
          <p:cNvPr id="6" name="Picture 2" descr="D:\Mis imágenes\Imagen\Mendoza coop\P1020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35964" y="3393268"/>
            <a:ext cx="3714751" cy="278608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7" name="Picture 3" descr="D:\Mis imágenes\Imagen\Mendoza coop\P1020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85050" y="2527606"/>
            <a:ext cx="3857651" cy="2802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Mis imágenes\Imagen\Mendoza coop\P102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428868"/>
            <a:ext cx="5279831" cy="396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9459" name="Picture 3" descr="D:\Mis imágenes\Imagen\Mendoza coop\P1020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457079" y="885651"/>
            <a:ext cx="4799847" cy="36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3714744" y="642918"/>
            <a:ext cx="52565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Parque General </a:t>
            </a:r>
          </a:p>
          <a:p>
            <a:pPr algn="ctr"/>
            <a:r>
              <a:rPr lang="es-E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San Martin</a:t>
            </a:r>
            <a:endParaRPr lang="es-E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Kristen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572000" y="642918"/>
            <a:ext cx="37978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Cerro de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La Gloria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Kristen ITC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4071966" cy="542928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0483" name="Picture 3" descr="D:\Mis imágenes\Imagen\Mendoza coop\P1020359.JPG"/>
          <p:cNvPicPr>
            <a:picLocks noChangeAspect="1" noChangeArrowheads="1"/>
          </p:cNvPicPr>
          <p:nvPr/>
        </p:nvPicPr>
        <p:blipFill>
          <a:blip r:embed="rId4" cstate="print"/>
          <a:srcRect t="20370"/>
          <a:stretch>
            <a:fillRect/>
          </a:stretch>
        </p:blipFill>
        <p:spPr bwMode="auto">
          <a:xfrm>
            <a:off x="3643470" y="3500438"/>
            <a:ext cx="5143372" cy="307183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4230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-170225" y="5791818"/>
            <a:ext cx="9528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Porteña-ICES-Coordinador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357166"/>
            <a:ext cx="37176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FeCoVita</a:t>
            </a:r>
            <a:endParaRPr lang="es-ES" sz="6000" b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Kristen ITC" pitchFamily="66" charset="0"/>
            </a:endParaRPr>
          </a:p>
        </p:txBody>
      </p:sp>
      <p:sp>
        <p:nvSpPr>
          <p:cNvPr id="3" name="2 Flecha curvada hacia la derecha"/>
          <p:cNvSpPr/>
          <p:nvPr/>
        </p:nvSpPr>
        <p:spPr>
          <a:xfrm>
            <a:off x="357158" y="642918"/>
            <a:ext cx="857256" cy="10001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3074" name="Picture 2" descr="D:\Mis imágenes\Imagen\Mendoza coop\P1020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1577">
            <a:off x="4572000" y="2071678"/>
            <a:ext cx="4143404" cy="31076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075" name="Picture 3" descr="D:\Mis imágenes\Imagen\Mendoza coop\P10203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57300" y="2314412"/>
            <a:ext cx="4799847" cy="36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Mis imágenes\Imagen\Mendoza coop\P1020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3983874" cy="298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7412" name="Picture 4" descr="D:\Mis imágenes\Imagen\Mendoza coop\P1020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571480"/>
            <a:ext cx="3983874" cy="298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5" name="Picture 2" descr="D:\Mis imágenes\Imagen\Mendoza coop\P1020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14752"/>
            <a:ext cx="3983873" cy="298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6" name="Picture 3" descr="D:\Mis imágenes\Imagen\Mendoza coop\P10204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714752"/>
            <a:ext cx="3983873" cy="298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is imágenes\Imagen\Mendoza coop\P1020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759816" cy="432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3316" name="Picture 4" descr="D:\Mis imágenes\Imagen\Mendoza coop\P1020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143248"/>
            <a:ext cx="4714908" cy="35362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0" y="4714884"/>
            <a:ext cx="39998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Cañón de </a:t>
            </a:r>
          </a:p>
          <a:p>
            <a:pPr algn="ctr"/>
            <a:r>
              <a:rPr lang="es-E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Atuel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Kristen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Mis imágenes\Imagen\Mendoza coop\P1020733.JPG"/>
          <p:cNvPicPr>
            <a:picLocks noChangeAspect="1" noChangeArrowheads="1"/>
          </p:cNvPicPr>
          <p:nvPr/>
        </p:nvPicPr>
        <p:blipFill>
          <a:blip r:embed="rId3" cstate="print"/>
          <a:srcRect l="13643"/>
          <a:stretch>
            <a:fillRect/>
          </a:stretch>
        </p:blipFill>
        <p:spPr bwMode="auto">
          <a:xfrm>
            <a:off x="142844" y="71414"/>
            <a:ext cx="4973998" cy="432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5603" name="Picture 3" descr="D:\Mis imágenes\Imagen\Mendoza coop\P1020734.JPG"/>
          <p:cNvPicPr>
            <a:picLocks noChangeAspect="1" noChangeArrowheads="1"/>
          </p:cNvPicPr>
          <p:nvPr/>
        </p:nvPicPr>
        <p:blipFill>
          <a:blip r:embed="rId4" cstate="print"/>
          <a:srcRect r="8219"/>
          <a:stretch>
            <a:fillRect/>
          </a:stretch>
        </p:blipFill>
        <p:spPr bwMode="auto">
          <a:xfrm>
            <a:off x="3357554" y="2428868"/>
            <a:ext cx="5286412" cy="432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214414" y="1214422"/>
            <a:ext cx="650085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2000" dirty="0" smtClean="0">
                <a:latin typeface="Comic Sans MS" pitchFamily="66" charset="0"/>
              </a:rPr>
              <a:t>Este viaje que realizamos nos pareció una experiencia inolvidable, donde pudimos aprender y disfrutar cada instante.</a:t>
            </a:r>
          </a:p>
          <a:p>
            <a:pPr algn="just">
              <a:lnSpc>
                <a:spcPct val="150000"/>
              </a:lnSpc>
            </a:pPr>
            <a:r>
              <a:rPr lang="es-ES_tradnl" sz="2000" dirty="0" smtClean="0">
                <a:latin typeface="Comic Sans MS" pitchFamily="66" charset="0"/>
              </a:rPr>
              <a:t>Conocimos y pudimos darnos cuenta la suerte que tenemos de formar parte de nuestra Cooperativa y que el esfuerzo de todos vale la pena.</a:t>
            </a:r>
          </a:p>
          <a:p>
            <a:pPr algn="just">
              <a:lnSpc>
                <a:spcPct val="150000"/>
              </a:lnSpc>
            </a:pPr>
            <a:r>
              <a:rPr lang="es-ES_tradnl" sz="2000" dirty="0" smtClean="0">
                <a:latin typeface="Comic Sans MS" pitchFamily="66" charset="0"/>
              </a:rPr>
              <a:t>Nos gustó mucho tener que dar diferentes charlas, ya que de esta manera pudimos aprender a expresarnos y adaptarnos a diferentes situaciones; y a su vez mostrar nuestras actividades como Cooperativa Escolar.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357422" y="214290"/>
            <a:ext cx="33249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Kristen ITC" pitchFamily="66" charset="0"/>
              </a:rPr>
              <a:t>Mensaje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 rot="21337870">
            <a:off x="357158" y="928670"/>
            <a:ext cx="8001056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2" name="1 Rectángulo"/>
          <p:cNvSpPr/>
          <p:nvPr/>
        </p:nvSpPr>
        <p:spPr>
          <a:xfrm rot="21308589">
            <a:off x="285720" y="1403042"/>
            <a:ext cx="8291644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¡GRACIAS </a:t>
            </a:r>
          </a:p>
          <a:p>
            <a:pPr algn="ctr"/>
            <a:r>
              <a:rPr lang="es-ES" sz="7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POR </a:t>
            </a:r>
          </a:p>
          <a:p>
            <a:pPr algn="ctr"/>
            <a:r>
              <a:rPr lang="es-ES" sz="7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risten ITC" pitchFamily="66" charset="0"/>
              </a:rPr>
              <a:t>SU APOYO!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071934" y="5786454"/>
            <a:ext cx="380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Andre-Pau-</a:t>
            </a:r>
            <a:r>
              <a:rPr lang="es-E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Sabi</a:t>
            </a:r>
            <a:endParaRPr lang="es-E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00364" y="6417254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Comic Sans MS" pitchFamily="66" charset="0"/>
              </a:rPr>
              <a:t>Cooperativa Escolar Juvenil “La Porteñita” Ltda.</a:t>
            </a:r>
            <a:endParaRPr lang="es-ES_tradnl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2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b="11500"/>
          <a:stretch>
            <a:fillRect/>
          </a:stretch>
        </p:blipFill>
        <p:spPr bwMode="auto">
          <a:xfrm>
            <a:off x="714348" y="-2307"/>
            <a:ext cx="7286644" cy="686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146" name="Picture 2" descr="D:\Mis imágenes\Imagen\Mendoza coop\P1020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"/>
            <a:ext cx="9144000" cy="6858219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1714480" y="5934670"/>
            <a:ext cx="5279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Porteña-ICES-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170" name="Picture 2" descr="D:\Mis imágenes\Imagen\Mendoza coop\P1020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9099659" cy="6858024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1714480" y="5934670"/>
            <a:ext cx="6122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Porteña-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Fecoopes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Mis imágenes\Imagen\Mendoza coop\P1020647.JPG"/>
          <p:cNvPicPr>
            <a:picLocks noChangeAspect="1" noChangeArrowheads="1"/>
          </p:cNvPicPr>
          <p:nvPr/>
        </p:nvPicPr>
        <p:blipFill>
          <a:blip r:embed="rId3" cstate="print"/>
          <a:srcRect t="29766"/>
          <a:stretch>
            <a:fillRect/>
          </a:stretch>
        </p:blipFill>
        <p:spPr bwMode="auto">
          <a:xfrm>
            <a:off x="0" y="0"/>
            <a:ext cx="9144000" cy="52863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t="40625" b="9375"/>
          <a:stretch>
            <a:fillRect/>
          </a:stretch>
        </p:blipFill>
        <p:spPr bwMode="auto">
          <a:xfrm>
            <a:off x="0" y="3428976"/>
            <a:ext cx="9144000" cy="342902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2606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Todos…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8429652" y="6286520"/>
            <a:ext cx="428628" cy="3571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is imágenes\Imagen\Mendoza coop\P102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6" name="5 Cheurón"/>
          <p:cNvSpPr/>
          <p:nvPr/>
        </p:nvSpPr>
        <p:spPr>
          <a:xfrm>
            <a:off x="8429652" y="6286520"/>
            <a:ext cx="428628" cy="3571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2" descr="D:\Mis imágenes\Imagen\Mendoza coop\P1020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728546">
            <a:off x="1535702" y="858801"/>
            <a:ext cx="7072330" cy="175432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isten ITC" pitchFamily="66" charset="0"/>
              </a:rPr>
              <a:t>ESCUELAS</a:t>
            </a:r>
          </a:p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Kristen ITC" pitchFamily="66" charset="0"/>
              </a:rPr>
              <a:t>VISITADAS…</a:t>
            </a:r>
          </a:p>
        </p:txBody>
      </p:sp>
      <p:pic>
        <p:nvPicPr>
          <p:cNvPr id="15362" name="Picture 2" descr="C:\Documents and Settings\Administrador\Configuración local\Archivos temporales de Internet\Content.IE5\KIIARZ1H\MPj04394500000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3349940"/>
            <a:ext cx="3629028" cy="3508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992</TotalTime>
  <Words>211</Words>
  <Application>Microsoft Office PowerPoint</Application>
  <PresentationFormat>Presentación en pantalla (4:3)</PresentationFormat>
  <Paragraphs>93</Paragraphs>
  <Slides>36</Slides>
  <Notes>36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Mirador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</vt:vector>
  </TitlesOfParts>
  <Company>Windows 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WinuE</dc:creator>
  <cp:lastModifiedBy>WinuE</cp:lastModifiedBy>
  <cp:revision>40</cp:revision>
  <dcterms:created xsi:type="dcterms:W3CDTF">2009-12-05T01:09:10Z</dcterms:created>
  <dcterms:modified xsi:type="dcterms:W3CDTF">2009-12-24T13:30:59Z</dcterms:modified>
</cp:coreProperties>
</file>