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2" r:id="rId4"/>
    <p:sldId id="261" r:id="rId5"/>
    <p:sldId id="263" r:id="rId6"/>
    <p:sldId id="258" r:id="rId7"/>
    <p:sldId id="264" r:id="rId8"/>
    <p:sldId id="260" r:id="rId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A5794-E8BF-4161-A8F4-A951C58B7E58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18C6F-94AB-4A8F-A97F-C8C79F75E9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18C6F-94AB-4A8F-A97F-C8C79F75E936}" type="slidenum">
              <a:rPr lang="es-AR" smtClean="0"/>
              <a:pPr/>
              <a:t>2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8C2C-C405-4217-A9F8-A5095800945C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E535-8CA9-4775-930B-AA96059F4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8C2C-C405-4217-A9F8-A5095800945C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E535-8CA9-4775-930B-AA96059F4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8C2C-C405-4217-A9F8-A5095800945C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E535-8CA9-4775-930B-AA96059F4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8C2C-C405-4217-A9F8-A5095800945C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E535-8CA9-4775-930B-AA96059F4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8C2C-C405-4217-A9F8-A5095800945C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E535-8CA9-4775-930B-AA96059F4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8C2C-C405-4217-A9F8-A5095800945C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E535-8CA9-4775-930B-AA96059F4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8C2C-C405-4217-A9F8-A5095800945C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E535-8CA9-4775-930B-AA96059F4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8C2C-C405-4217-A9F8-A5095800945C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E535-8CA9-4775-930B-AA96059F4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8C2C-C405-4217-A9F8-A5095800945C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E535-8CA9-4775-930B-AA96059F4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8C2C-C405-4217-A9F8-A5095800945C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E535-8CA9-4775-930B-AA96059F4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8C2C-C405-4217-A9F8-A5095800945C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E535-8CA9-4775-930B-AA96059F4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08C2C-C405-4217-A9F8-A5095800945C}" type="datetimeFigureOut">
              <a:rPr lang="es-AR" smtClean="0"/>
              <a:pPr/>
              <a:t>04/04/2011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AE535-8CA9-4775-930B-AA96059F4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772400" cy="5286411"/>
          </a:xfrm>
        </p:spPr>
        <p:txBody>
          <a:bodyPr>
            <a:normAutofit fontScale="90000"/>
          </a:bodyPr>
          <a:lstStyle/>
          <a:p>
            <a:r>
              <a:rPr lang="es-ES" b="1" i="1" dirty="0" smtClean="0"/>
              <a:t>MISION</a:t>
            </a:r>
            <a:br>
              <a:rPr lang="es-ES" b="1" i="1" dirty="0" smtClean="0"/>
            </a:br>
            <a:r>
              <a:rPr lang="es-ES" b="1" i="1" dirty="0" smtClean="0"/>
              <a:t>La </a:t>
            </a:r>
            <a:r>
              <a:rPr lang="es-ES" b="1" i="1" dirty="0"/>
              <a:t>Misión de la escuela es educar en la diversidad  para brindar calidad  pedagógica y estructural   - dando  respuestas a los nuevos contextos  y sosteniendo la vigencia ante las transformaciones, políticas, económicas, sociales y culturales</a:t>
            </a:r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VISION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s-MX" dirty="0"/>
              <a:t>Formar ciudadanos  capaces de convivir en una </a:t>
            </a:r>
            <a:r>
              <a:rPr lang="es-MX" dirty="0" smtClean="0"/>
              <a:t>sociedad </a:t>
            </a:r>
            <a:r>
              <a:rPr lang="es-MX" dirty="0"/>
              <a:t>marcada por la diversidad y construir  su propio proyecto de vida</a:t>
            </a:r>
            <a:endParaRPr lang="es-AR" dirty="0"/>
          </a:p>
          <a:p>
            <a:pPr lvl="0"/>
            <a:r>
              <a:rPr lang="es-MX" dirty="0"/>
              <a:t>Distribuir el conocimiento y el dominio de los   códigos mediante los cuales circula la información   socialmente necesaria.</a:t>
            </a:r>
            <a:endParaRPr lang="es-AR" dirty="0"/>
          </a:p>
          <a:p>
            <a:endParaRPr lang="es-A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lvl="0"/>
            <a:r>
              <a:rPr lang="es-MX" dirty="0" smtClean="0"/>
              <a:t>Formar a los niños y niñas en los valores y los   principios cooperativos, con competencias  para  desempeñarse en diferentes  ámbitos de la sociedad</a:t>
            </a:r>
            <a:endParaRPr lang="es-AR" dirty="0" smtClean="0"/>
          </a:p>
          <a:p>
            <a:pPr lvl="0"/>
            <a:r>
              <a:rPr lang="es-MX" dirty="0" smtClean="0"/>
              <a:t>Constituir un cuerpo docente colegiado, en una escuela que aprende,  interesado      en su preparación profesional permanente para     responder  a los requerimientos del mundo social,  capaz de promover cambios y adaptarse a ellos.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Autofit/>
          </a:bodyPr>
          <a:lstStyle/>
          <a:p>
            <a:pPr lvl="0"/>
            <a:endParaRPr lang="es-MX" dirty="0" smtClean="0"/>
          </a:p>
          <a:p>
            <a:pPr lvl="0"/>
            <a:endParaRPr lang="es-MX" dirty="0"/>
          </a:p>
          <a:p>
            <a:pPr lvl="0"/>
            <a:r>
              <a:rPr lang="es-MX" dirty="0" smtClean="0"/>
              <a:t>Conformar una unidad educativa como unidad de gestión en la que los actores (docentes, no                    docentes, familias, organismos </a:t>
            </a:r>
            <a:r>
              <a:rPr lang="es-MX" dirty="0" err="1" smtClean="0"/>
              <a:t>co</a:t>
            </a:r>
            <a:r>
              <a:rPr lang="es-MX" dirty="0" smtClean="0"/>
              <a:t> escolares), en                   forma colegiada, tomen decisiones  autónomas,                   para construir y desarrollar un Proyecto Curricular                    “a la medida” de la institución y de acuerdo con la                      realidad social. </a:t>
            </a:r>
            <a:endParaRPr lang="es-A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lvl="0"/>
            <a:r>
              <a:rPr lang="es-MX" dirty="0" smtClean="0"/>
              <a:t>Fortalecer  y propiciar redes interinstitucionales en  beneficio de la atención de los  alumnos y a la     diversidad cultural.</a:t>
            </a:r>
            <a:endParaRPr lang="es-AR" dirty="0" smtClean="0"/>
          </a:p>
          <a:p>
            <a:pPr lvl="0"/>
            <a:r>
              <a:rPr lang="es-MX" dirty="0" smtClean="0"/>
              <a:t>Constituir con las familias una forma educativa </a:t>
            </a:r>
            <a:r>
              <a:rPr lang="es-ES" dirty="0" smtClean="0"/>
              <a:t>    </a:t>
            </a:r>
            <a:r>
              <a:rPr lang="es-MX" dirty="0" smtClean="0"/>
              <a:t>unívoca sobre la base del respeto por las normas                   sociales y los derechos humanos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u="sng" dirty="0" smtClean="0"/>
              <a:t>Una Cooperativa Escolar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 descorrer  el velo y mirar el pasado encontramos en  las páginas del Libro Histórico, que en esta Escuela Nacional Nº 169, en el año1951 se crea la </a:t>
            </a:r>
            <a:r>
              <a:rPr lang="es-ES" b="1" dirty="0" smtClean="0"/>
              <a:t>Cooperativa Escolar Limitada. </a:t>
            </a:r>
            <a:endParaRPr lang="es-ES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HOY</a:t>
            </a:r>
            <a:endParaRPr lang="es-AR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ph idx="1"/>
          </p:nvPr>
        </p:nvGraphicFramePr>
        <p:xfrm>
          <a:off x="2428860" y="1428737"/>
          <a:ext cx="4429155" cy="4039408"/>
        </p:xfrm>
        <a:graphic>
          <a:graphicData uri="http://schemas.openxmlformats.org/presentationml/2006/ole">
            <p:oleObj spid="_x0000_s2050" name="Imagen de mapa de bits" r:id="rId3" imgW="3219899" imgH="3209524" progId="PBrush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es-ES" sz="3600" b="1" u="sng" dirty="0" smtClean="0"/>
              <a:t>La Asociación Cooperadora: un párrafo especial.</a:t>
            </a:r>
            <a:endParaRPr lang="es-ES" sz="3600" dirty="0" smtClean="0"/>
          </a:p>
          <a:p>
            <a:pPr>
              <a:buFontTx/>
              <a:buNone/>
            </a:pPr>
            <a:r>
              <a:rPr lang="es-ES" sz="3600" dirty="0" smtClean="0"/>
              <a:t>La Asociación Cooperadora es el organismo </a:t>
            </a:r>
            <a:r>
              <a:rPr lang="es-ES" sz="3600" dirty="0" err="1" smtClean="0"/>
              <a:t>co</a:t>
            </a:r>
            <a:r>
              <a:rPr lang="es-ES" sz="3600" dirty="0" smtClean="0"/>
              <a:t>- escolar comprometido con el mantenimiento y logro de los espacios y recursos, acompañada siempre por el Club de madres.</a:t>
            </a:r>
            <a:endParaRPr lang="es-ES" sz="3600" u="sng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270</Words>
  <Application>Microsoft Office PowerPoint</Application>
  <PresentationFormat>Presentación en pantalla (4:3)</PresentationFormat>
  <Paragraphs>17</Paragraphs>
  <Slides>8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Tema de Office</vt:lpstr>
      <vt:lpstr>Imagen de mapa de bits</vt:lpstr>
      <vt:lpstr>MISION La Misión de la escuela es educar en la diversidad  para brindar calidad  pedagógica y estructural   - dando  respuestas a los nuevos contextos  y sosteniendo la vigencia ante las transformaciones, políticas, económicas, sociales y culturales</vt:lpstr>
      <vt:lpstr>VISION</vt:lpstr>
      <vt:lpstr>Diapositiva 3</vt:lpstr>
      <vt:lpstr>Diapositiva 4</vt:lpstr>
      <vt:lpstr>Diapositiva 5</vt:lpstr>
      <vt:lpstr>Una Cooperativa Escolar</vt:lpstr>
      <vt:lpstr>HOY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MISION La Misión de la escuela es educar en la diversidad  para brindar calidad  pedagógica y estructural   - dando  respuestas a los nuevos contextos  y sosteniendo la vigencia ante las transformaciones, políticas, económicas, sociales y culturales</dc:title>
  <dc:creator>Elena</dc:creator>
  <cp:lastModifiedBy>Elena</cp:lastModifiedBy>
  <cp:revision>2</cp:revision>
  <dcterms:created xsi:type="dcterms:W3CDTF">2011-04-04T18:41:17Z</dcterms:created>
  <dcterms:modified xsi:type="dcterms:W3CDTF">2011-04-04T19:14:37Z</dcterms:modified>
</cp:coreProperties>
</file>